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2DE8-C72A-4ED9-88D7-8D98B5AF656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3673-7900-473A-B596-9E6D60206C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2DE8-C72A-4ED9-88D7-8D98B5AF656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3673-7900-473A-B596-9E6D60206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2DE8-C72A-4ED9-88D7-8D98B5AF656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3673-7900-473A-B596-9E6D60206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2DE8-C72A-4ED9-88D7-8D98B5AF656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3673-7900-473A-B596-9E6D60206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2DE8-C72A-4ED9-88D7-8D98B5AF656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033673-7900-473A-B596-9E6D60206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2DE8-C72A-4ED9-88D7-8D98B5AF656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3673-7900-473A-B596-9E6D60206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2DE8-C72A-4ED9-88D7-8D98B5AF656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3673-7900-473A-B596-9E6D60206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2DE8-C72A-4ED9-88D7-8D98B5AF656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3673-7900-473A-B596-9E6D60206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2DE8-C72A-4ED9-88D7-8D98B5AF656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3673-7900-473A-B596-9E6D60206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2DE8-C72A-4ED9-88D7-8D98B5AF656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3673-7900-473A-B596-9E6D60206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2DE8-C72A-4ED9-88D7-8D98B5AF656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3673-7900-473A-B596-9E6D60206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DA2DE8-C72A-4ED9-88D7-8D98B5AF656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033673-7900-473A-B596-9E6D60206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Vynos_torta_-_lirika_(xMusic.me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tatic7.depositphotos.com/1007989/773/i/950/depositphotos_7733576-stock-photo-cooking-club-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3214686"/>
            <a:ext cx="5000660" cy="3643314"/>
          </a:xfrm>
        </p:spPr>
        <p:txBody>
          <a:bodyPr>
            <a:normAutofit fontScale="85000" lnSpcReduction="20000"/>
          </a:bodyPr>
          <a:lstStyle/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Номинация: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Кондитерские изделия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«Сладкие правила дорожного движения»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algn="r"/>
            <a:endParaRPr lang="ru-RU" sz="1800" dirty="0" smtClean="0">
              <a:solidFill>
                <a:schemeClr val="bg1"/>
              </a:solidFill>
            </a:endParaRPr>
          </a:p>
          <a:p>
            <a:pPr algn="r"/>
            <a:endParaRPr lang="ru-RU" sz="1800" dirty="0">
              <a:solidFill>
                <a:schemeClr val="bg1"/>
              </a:solidFill>
            </a:endParaRPr>
          </a:p>
          <a:p>
            <a:pPr algn="r"/>
            <a:endParaRPr lang="ru-RU" sz="1800" dirty="0" smtClean="0">
              <a:solidFill>
                <a:schemeClr val="bg1"/>
              </a:solidFill>
            </a:endParaRPr>
          </a:p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Выполнили: Осипова Елена Сергеевна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Осипова Дарья – 5 лет</a:t>
            </a:r>
          </a:p>
          <a:p>
            <a:pPr algn="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Р.п.Чаны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714620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МБДОУ </a:t>
            </a:r>
            <a:r>
              <a:rPr lang="ru-RU" sz="1600" dirty="0" err="1" smtClean="0">
                <a:solidFill>
                  <a:schemeClr val="bg1"/>
                </a:solidFill>
              </a:rPr>
              <a:t>Чановский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детский </a:t>
            </a:r>
            <a:r>
              <a:rPr lang="ru-RU" sz="1600" dirty="0" smtClean="0">
                <a:solidFill>
                  <a:schemeClr val="bg1"/>
                </a:solidFill>
              </a:rPr>
              <a:t>сад №</a:t>
            </a:r>
            <a:r>
              <a:rPr lang="ru-RU" sz="1600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Чановского</a:t>
            </a:r>
            <a:r>
              <a:rPr lang="ru-RU" sz="1600" dirty="0" smtClean="0">
                <a:solidFill>
                  <a:schemeClr val="bg1"/>
                </a:solidFill>
              </a:rPr>
              <a:t> района </a:t>
            </a:r>
            <a:r>
              <a:rPr lang="ru-RU" sz="1600" dirty="0" smtClean="0">
                <a:solidFill>
                  <a:schemeClr val="bg1"/>
                </a:solidFill>
              </a:rPr>
              <a:t>Новосибирской </a:t>
            </a:r>
            <a:r>
              <a:rPr lang="ru-RU" sz="1600" dirty="0" smtClean="0">
                <a:solidFill>
                  <a:schemeClr val="bg1"/>
                </a:solidFill>
              </a:rPr>
              <a:t>области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Vynos_torta_-_lirik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6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atic6.depositphotos.com/1038256/638/v/950/depositphotos_6388642-stock-illustration-cupcake-seamless-pat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Будем правила ПДД мы знать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Вкусным тортом всех угощать!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Содержимое 3" descr="DSCN55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32684">
            <a:off x="1575953" y="1745986"/>
            <a:ext cx="627526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playcast.ru/uploads/2016/04/06/1815257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214554"/>
            <a:ext cx="7172340" cy="169799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68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atic6.depositphotos.com/1038256/638/v/950/depositphotos_6388642-stock-illustration-cupcake-seamless-pat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Тортик</a:t>
            </a:r>
            <a:r>
              <a:rPr lang="ru-RU" dirty="0" smtClean="0">
                <a:solidFill>
                  <a:srgbClr val="00B0F0"/>
                </a:solidFill>
              </a:rPr>
              <a:t> выпекали сами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DSCN552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1364247">
            <a:off x="1225486" y="1281016"/>
            <a:ext cx="627526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714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6.depositphotos.com/1038256/638/v/950/depositphotos_6388642-stock-illustration-cupcake-seamless-pat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Даже мы устали с мамой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DSCN552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0778574">
            <a:off x="1434368" y="1600200"/>
            <a:ext cx="627526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806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6.depositphotos.com/1038256/638/v/950/depositphotos_6388642-stock-illustration-cupcake-seamless-pat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Тесто дружно замесили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DSCN553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1169893">
            <a:off x="1555108" y="1516117"/>
            <a:ext cx="627526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84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6.depositphotos.com/1038256/638/v/950/depositphotos_6388642-stock-illustration-cupcake-seamless-pat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Шоколадом все облили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DSCN555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0835506">
            <a:off x="1513515" y="1515432"/>
            <a:ext cx="627526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712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6.depositphotos.com/1038256/638/v/950/depositphotos_6388642-stock-illustration-cupcake-seamless-pat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Стали думать и гадать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DSCN557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0685799">
            <a:off x="1428728" y="1500174"/>
            <a:ext cx="627526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725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6.depositphotos.com/1038256/638/v/950/depositphotos_6388642-stock-illustration-cupcake-seamless-pat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Что нам здесь изображать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DSCN558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0761170">
            <a:off x="1404489" y="1461187"/>
            <a:ext cx="627526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056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6.depositphotos.com/1038256/638/v/950/depositphotos_6388642-stock-illustration-cupcake-seamless-pat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Тему с папой обсудили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DSCN558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0946906">
            <a:off x="1434368" y="1600200"/>
            <a:ext cx="627526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73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6.depositphotos.com/1038256/638/v/950/depositphotos_6388642-stock-illustration-cupcake-seamless-pat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Все подготовили и налепили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Содержимое 3" descr="DSCN56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1078665">
            <a:off x="1357290" y="1428736"/>
            <a:ext cx="627526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001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6|2.5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69</Words>
  <Application>Microsoft Office PowerPoint</Application>
  <PresentationFormat>Экран (4:3)</PresentationFormat>
  <Paragraphs>24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Тортик выпекали сами</vt:lpstr>
      <vt:lpstr>Даже мы устали с мамой</vt:lpstr>
      <vt:lpstr>Тесто дружно замесили</vt:lpstr>
      <vt:lpstr>Шоколадом все облили</vt:lpstr>
      <vt:lpstr>Стали думать и гадать</vt:lpstr>
      <vt:lpstr>Что нам здесь изображать</vt:lpstr>
      <vt:lpstr>Тему с папой обсудили</vt:lpstr>
      <vt:lpstr>Все подготовили и налепили</vt:lpstr>
      <vt:lpstr>Будем правила ПДД мы знать Вкусным тортом всех угощать!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Чановский детский сад № 4  Чановского района Новосибирской области</dc:title>
  <dc:creator>Пользователь</dc:creator>
  <cp:lastModifiedBy>1</cp:lastModifiedBy>
  <cp:revision>12</cp:revision>
  <dcterms:created xsi:type="dcterms:W3CDTF">2018-03-29T01:53:28Z</dcterms:created>
  <dcterms:modified xsi:type="dcterms:W3CDTF">2018-03-30T05:36:02Z</dcterms:modified>
</cp:coreProperties>
</file>