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4587A-4932-4795-85CE-AE175AD42BCB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B955-7800-459A-93C8-FF28B156A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4587A-4932-4795-85CE-AE175AD42BCB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B955-7800-459A-93C8-FF28B156A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4587A-4932-4795-85CE-AE175AD42BCB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B955-7800-459A-93C8-FF28B156A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4587A-4932-4795-85CE-AE175AD42BCB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B955-7800-459A-93C8-FF28B156A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4587A-4932-4795-85CE-AE175AD42BCB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B955-7800-459A-93C8-FF28B156A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4587A-4932-4795-85CE-AE175AD42BCB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B955-7800-459A-93C8-FF28B156A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4587A-4932-4795-85CE-AE175AD42BCB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B955-7800-459A-93C8-FF28B156A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4587A-4932-4795-85CE-AE175AD42BCB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B955-7800-459A-93C8-FF28B156A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4587A-4932-4795-85CE-AE175AD42BCB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B955-7800-459A-93C8-FF28B156A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4587A-4932-4795-85CE-AE175AD42BCB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B955-7800-459A-93C8-FF28B156A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4587A-4932-4795-85CE-AE175AD42BCB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4B955-7800-459A-93C8-FF28B156A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4587A-4932-4795-85CE-AE175AD42BCB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4B955-7800-459A-93C8-FF28B156A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778306/04c3d44a-a504-40f6-8466-6c5621ff16ea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857364"/>
            <a:ext cx="6072230" cy="135732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Чановский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 №4 Новосибирской области</a:t>
            </a: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ПО ЛЕТНЕЙ ОЗДОРОВИТЕЛЬНОЙ РАБОТЕ</a:t>
            </a:r>
            <a:endParaRPr lang="ru-RU" sz="28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5214950"/>
            <a:ext cx="3500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И ПРОВЕЛА:  РУСАКОВА Г.А.</a:t>
            </a:r>
            <a:endParaRPr lang="ru-RU" sz="11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906476/75d25b6b-6245-467b-9330-e48f1fb1cd90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«Игры </a:t>
            </a:r>
            <a:r>
              <a:rPr lang="ru-RU" b="1" dirty="0" smtClean="0"/>
              <a:t>и </a:t>
            </a:r>
            <a:r>
              <a:rPr lang="ru-RU" b="1" dirty="0" smtClean="0"/>
              <a:t>игрушки»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1928802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2714620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Методические приемы: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906476/75d25b6b-6245-467b-9330-e48f1fb1cd90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Новая папка (2)\IMG_20190702_104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85794"/>
            <a:ext cx="3312752" cy="27146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3" descr="C:\Users\User\Desktop\Новая папка (2)\IMG_20190702_104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857232"/>
            <a:ext cx="2786082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Новая папка (2)\IMG_20190704_103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4052">
            <a:off x="5048253" y="535760"/>
            <a:ext cx="3381400" cy="2536050"/>
          </a:xfrm>
          <a:prstGeom prst="rect">
            <a:avLst/>
          </a:prstGeom>
          <a:noFill/>
        </p:spPr>
      </p:pic>
      <p:pic>
        <p:nvPicPr>
          <p:cNvPr id="3076" name="Picture 4" descr="https://avatars.mds.yandex.net/get-pdb/805160/7eb67964-4b65-4b5a-aaae-814cbaea1a81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358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Что такое хорошо, что такое плохо</a:t>
            </a:r>
            <a:endParaRPr lang="ru-RU" sz="3200" b="1" dirty="0"/>
          </a:p>
        </p:txBody>
      </p:sp>
      <p:pic>
        <p:nvPicPr>
          <p:cNvPr id="5122" name="Picture 2" descr="C:\Users\User\Desktop\Новая папка (2)\IMG_20190708_113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82051">
            <a:off x="887928" y="1218139"/>
            <a:ext cx="2477179" cy="330290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3" name="Picture 3" descr="C:\Users\User\Desktop\Новая папка (2)\IMG_20190711_121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24387">
            <a:off x="5214942" y="2928934"/>
            <a:ext cx="2786082" cy="328614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f6b1739c8df0f747d5ea60863371c5d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Вот веселый огород, что в нем только не растет</a:t>
            </a:r>
            <a:endParaRPr lang="ru-RU" b="1" dirty="0"/>
          </a:p>
        </p:txBody>
      </p:sp>
      <p:pic>
        <p:nvPicPr>
          <p:cNvPr id="3074" name="Picture 2" descr="C:\Users\User\Desktop\Новая папка (2)\IMG_20190716_163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2035983" cy="28575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Users\User\Desktop\Новая папка (2)\IMG_20190717_162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785926"/>
            <a:ext cx="2143140" cy="28575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76" name="Picture 4" descr="C:\Users\User\Desktop\Новая папка (2)\IMG_20190718_092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714488"/>
            <a:ext cx="2143122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avatars.mds.yandex.net/get-pdb/1539674/9157e9d7-d23e-41bf-a626-0f8b18857e8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Мы юные исследователи</a:t>
            </a:r>
            <a:endParaRPr lang="ru-RU" b="1" dirty="0"/>
          </a:p>
        </p:txBody>
      </p:sp>
      <p:pic>
        <p:nvPicPr>
          <p:cNvPr id="4098" name="Picture 2" descr="C:\Users\User\Desktop\Новая папка (2)\IMG_20190723_105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7554">
            <a:off x="1387989" y="1982829"/>
            <a:ext cx="2303876" cy="3071834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 (2)\IMG_20190725_102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5610">
            <a:off x="4143372" y="1785926"/>
            <a:ext cx="3053976" cy="4071967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0-tub-ru.yandex.net/i?id=56ad2682392fa11b7f8847479ec83dbd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58" y="0"/>
            <a:ext cx="91824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гостях у сказки</a:t>
            </a:r>
            <a:endParaRPr lang="ru-RU" b="1" dirty="0"/>
          </a:p>
        </p:txBody>
      </p:sp>
      <p:pic>
        <p:nvPicPr>
          <p:cNvPr id="2050" name="Picture 2" descr="C:\Users\User\Desktop\Новая папка (2)\IMG_20190704_092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1942">
            <a:off x="775953" y="1425022"/>
            <a:ext cx="4508720" cy="272756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051" name="Picture 3" descr="C:\Users\User\Desktop\Новая папка (2)\IMG_20190704_104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3355">
            <a:off x="4570308" y="1472968"/>
            <a:ext cx="3643320" cy="385289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vatars.mds.yandex.net/get-pdb/1778306/04c3d44a-a504-40f6-8466-6c5621ff16ea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914402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07336" y="2967335"/>
            <a:ext cx="45261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49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Муниципальное бюджетное дошкольное образовательное учреждение Чановский детский сад №4 Новосибирской области </vt:lpstr>
      <vt:lpstr>«Игры и игрушки» </vt:lpstr>
      <vt:lpstr>Слайд 3</vt:lpstr>
      <vt:lpstr>Что такое хорошо, что такое плохо</vt:lpstr>
      <vt:lpstr>Вот веселый огород, что в нем только не растет</vt:lpstr>
      <vt:lpstr>Мы юные исследователи</vt:lpstr>
      <vt:lpstr>В гостях у сказки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29</cp:revision>
  <dcterms:created xsi:type="dcterms:W3CDTF">2019-09-11T13:55:37Z</dcterms:created>
  <dcterms:modified xsi:type="dcterms:W3CDTF">2019-09-17T06:59:18Z</dcterms:modified>
</cp:coreProperties>
</file>