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11929-B8B6-4C17-BD24-4291B8920215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29974-032F-45AA-B413-4A41ADDDCA7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194D0-6E9F-451C-9699-E51B0BAB8952}" type="datetimeFigureOut">
              <a:rPr lang="ru-RU" smtClean="0"/>
              <a:t>02.02.20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AAA41-F8B1-4303-B3ED-35BBC0E0236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Зимушка - зима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43240" y="5072074"/>
            <a:ext cx="3500462" cy="71438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Подготовила: Костина Н.Г. </a:t>
            </a:r>
          </a:p>
          <a:p>
            <a:pPr algn="l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Русакова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Г.А.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Много веселых забав у детворы зимой – катание на санках. Лыжах и коньках. В дни оттепелей ребята строят снежные крепости, лепят снеговиков.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14488"/>
            <a:ext cx="7258072" cy="4357719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Вид проекта</a:t>
            </a:r>
            <a:r>
              <a:rPr lang="ru-RU" dirty="0"/>
              <a:t> : </a:t>
            </a:r>
          </a:p>
          <a:p>
            <a:r>
              <a:rPr lang="ru-RU" dirty="0"/>
              <a:t> познавательно-исследовательский, творческо-информационный.</a:t>
            </a:r>
          </a:p>
          <a:p>
            <a:r>
              <a:rPr lang="ru-RU" b="1" dirty="0"/>
              <a:t>Сроки реализации:</a:t>
            </a:r>
            <a:endParaRPr lang="ru-RU" dirty="0"/>
          </a:p>
          <a:p>
            <a:r>
              <a:rPr lang="ru-RU" dirty="0"/>
              <a:t>Краткосрочный: 2 недели</a:t>
            </a:r>
          </a:p>
          <a:p>
            <a:r>
              <a:rPr lang="ru-RU" b="1" dirty="0"/>
              <a:t>Участники проекта:</a:t>
            </a:r>
            <a:endParaRPr lang="ru-RU" dirty="0"/>
          </a:p>
          <a:p>
            <a:r>
              <a:rPr lang="ru-RU" dirty="0"/>
              <a:t> дети, воспитатели, помощник воспитателя,  родители воспитанников.</a:t>
            </a:r>
          </a:p>
          <a:p>
            <a:r>
              <a:rPr lang="ru-RU" b="1" dirty="0"/>
              <a:t>Проектная идея:</a:t>
            </a:r>
            <a:endParaRPr lang="ru-RU" dirty="0"/>
          </a:p>
          <a:p>
            <a:r>
              <a:rPr lang="ru-RU" dirty="0"/>
              <a:t>Конкретизировать представление детей о зиме, как о времени года и диких животных.</a:t>
            </a:r>
          </a:p>
        </p:txBody>
      </p:sp>
      <p:sp>
        <p:nvSpPr>
          <p:cNvPr id="4098" name="AutoShape 2" descr="https://nachalo4ka.ru/wp-content/uploads/2014/11/zimniy-novogodniy-fon-8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https://nachalo4ka.ru/wp-content/uploads/2014/11/zimniy-novogodniy-fon-8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2" name="AutoShape 6" descr="https://nachalo4ka.ru/wp-content/uploads/2014/11/zimniy-novogodniy-fon-8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2852"/>
            <a:ext cx="9144000" cy="70008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1643050"/>
            <a:ext cx="6972320" cy="4483113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Актуальность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Дети 21 века очень любознательные и активные, но большая часть интереса приходится на общение с технологиями икт. Они не замечают красоты природы и происходящих с нею перемен.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Данный проект будет способствовать формированию знаний детей об окружающей природе и ее явлениями. Также знакомить с обитателями нашего края и их условиями жизни. С помощью тематических бесед, чтения художественной литературы, рассматривания иллюстраций и ознакомительных презентаций, творческих работ и т.д. смогут больше узнать о зиме и лесных животных. Важно заложить фундамент и понимание того, что природа зависит от общения с человеком и его к ней отношения, а также умения ей помогать и трепетно относиться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857232"/>
            <a:ext cx="5500726" cy="1357322"/>
          </a:xfrm>
        </p:spPr>
        <p:txBody>
          <a:bodyPr>
            <a:normAutofit/>
          </a:bodyPr>
          <a:lstStyle/>
          <a:p>
            <a:r>
              <a:rPr lang="ru-RU" sz="1600" b="1" dirty="0"/>
              <a:t>ЦЕЛЬ ПРОЕКТА: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/>
              <a:t>Дать знания о живой и неживой природе зимой, о диких животных их среде обитания. Воспитывать любовь к природе родного края, диким животным, бережное, доброжелательное отношение.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00166" y="2571745"/>
            <a:ext cx="6072230" cy="3143272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Задачи проекта:</a:t>
            </a: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Расширять представления о зимних природных явлениях через познавательно-исследовательскую деятельность.</a:t>
            </a:r>
          </a:p>
          <a:p>
            <a:pPr lvl="0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Знакомить с явлениями неживой природы (морозы, сильные ветры, идет снег, метут метели, замерзли водоёмы),  свойствами снега  (белый, хрустящий, рассыпчатый, холодный, пушистый, липкий).</a:t>
            </a:r>
          </a:p>
          <a:p>
            <a:pPr lvl="0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Уточнять и расширять об образе жизни диких животных зимой (заяц, лиса, волк, медведь и белка). Расширять представления о разнообразии птиц (снегири, синицы, воробьи), способах добывания пищи, приспособлении к зимним условиям жизни.</a:t>
            </a:r>
          </a:p>
          <a:p>
            <a:pPr lvl="0"/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Создавать условия для выявления свойств и качеств снега и льда. Познакомить с процессом превращения воды в лёд, льда и снега в воду.</a:t>
            </a:r>
          </a:p>
          <a:p>
            <a:pPr lvl="0"/>
            <a:r>
              <a:rPr lang="ru-RU" sz="2900" dirty="0">
                <a:latin typeface="Times New Roman" pitchFamily="18" charset="0"/>
                <a:cs typeface="Times New Roman" pitchFamily="18" charset="0"/>
              </a:rPr>
              <a:t>Учить устанавливать связи между живой и неживой природой (погода – состояние воды, снега; время года – состояние растений), анализировать, делать выводы.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857364"/>
            <a:ext cx="7329510" cy="4268799"/>
          </a:xfrm>
        </p:spPr>
        <p:txBody>
          <a:bodyPr>
            <a:normAutofit/>
          </a:bodyPr>
          <a:lstStyle/>
          <a:p>
            <a:pPr lvl="0"/>
            <a:r>
              <a:rPr lang="ru-RU" sz="1800" dirty="0"/>
              <a:t>Развить любознательность, познавательные интересы, внимание, память, речь, наблюдательность, желание ухаживать за животными и растениями, экологическую воспитанность дошкольников.</a:t>
            </a:r>
          </a:p>
          <a:p>
            <a:pPr lvl="0"/>
            <a:r>
              <a:rPr lang="ru-RU" sz="1800" dirty="0"/>
              <a:t>Развивать  коммуникативные навыки, память, внимание</a:t>
            </a:r>
          </a:p>
          <a:p>
            <a:pPr lvl="0"/>
            <a:r>
              <a:rPr lang="ru-RU" sz="1800" b="1" dirty="0"/>
              <a:t> </a:t>
            </a:r>
            <a:r>
              <a:rPr lang="ru-RU" sz="1800" dirty="0"/>
              <a:t>Формировать реалистические представления о природе, умение устанавливать связь между поведением птиц и животных и изменениями в природе.</a:t>
            </a:r>
          </a:p>
          <a:p>
            <a:pPr lvl="0"/>
            <a:r>
              <a:rPr lang="ru-RU" sz="1800" dirty="0"/>
              <a:t>Вызывать положительнее эмоции, чувства восхищения природой. </a:t>
            </a:r>
          </a:p>
          <a:p>
            <a:pPr lvl="0"/>
            <a:r>
              <a:rPr lang="ru-RU" sz="1800" b="1" dirty="0"/>
              <a:t> </a:t>
            </a:r>
            <a:r>
              <a:rPr lang="ru-RU" sz="1800" dirty="0"/>
              <a:t>Воспитывать заботливое отношение ко всему живому, интерес к растительному и животному миру.</a:t>
            </a:r>
          </a:p>
          <a:p>
            <a:pPr lvl="0"/>
            <a:r>
              <a:rPr lang="ru-RU" sz="1800" dirty="0"/>
              <a:t>Вызвать желание помочь нашим крылатым друзьям в зимнюю бескормицу, научить детей правильно их подкармливать.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1714487"/>
            <a:ext cx="4929222" cy="37147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Ожидаемый результат: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 окончанию проекта дети смогут: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Устанавливать зависимость жизни растений и животных от изменений в природе.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Осознанно правильно относиться к растениям и животным.</a:t>
            </a:r>
          </a:p>
          <a:p>
            <a:pPr lvl="0"/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Расширить знания о природе зимой, укрепить исследовательский интерес к природе.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9144000" cy="7000852"/>
          </a:xfrm>
          <a:prstGeom prst="rect">
            <a:avLst/>
          </a:prstGeom>
          <a:noFill/>
        </p:spPr>
      </p:pic>
      <p:pic>
        <p:nvPicPr>
          <p:cNvPr id="4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00852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5984" y="2357430"/>
            <a:ext cx="5857916" cy="37687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Формы реализации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проекта:</a:t>
            </a:r>
          </a:p>
          <a:p>
            <a:pPr>
              <a:buNone/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НОД.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Беседы.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Наблюдения.</a:t>
            </a:r>
          </a:p>
          <a:p>
            <a:pPr lvl="0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Досуговая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деятельность.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Игровая деятельность.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Исследовательская деятельность.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Продуктивная деятельность детей. </a:t>
            </a:r>
          </a:p>
          <a:p>
            <a:pPr lvl="0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Чтение художественной литературы.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599"/>
            <a:ext cx="9296400" cy="683240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m0-tub-ru.yandex.net/i?id=98e3ed12249561e07ef9f47c472a90d9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9148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222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Зимушка - зима</vt:lpstr>
      <vt:lpstr>Слайд 2</vt:lpstr>
      <vt:lpstr>Слайд 3</vt:lpstr>
      <vt:lpstr>ЦЕЛЬ ПРОЕКТА: Дать знания о живой и неживой природе зимой, о диких животных их среде обитания. Воспитывать любовь к природе родного края, диким животным, бережное, доброжелательное отношение. </vt:lpstr>
      <vt:lpstr>Слайд 5</vt:lpstr>
      <vt:lpstr>Слайд 6</vt:lpstr>
      <vt:lpstr>Слайд 7</vt:lpstr>
      <vt:lpstr>Слайд 8</vt:lpstr>
      <vt:lpstr>Слайд 9</vt:lpstr>
      <vt:lpstr>Много веселых забав у детворы зимой – катание на санках. Лыжах и коньках. В дни оттепелей ребята строят снежные крепости, лепят снеговиков.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Зимушка - зима</dc:title>
  <dc:creator>User</dc:creator>
  <cp:lastModifiedBy>User</cp:lastModifiedBy>
  <cp:revision>6</cp:revision>
  <dcterms:created xsi:type="dcterms:W3CDTF">2020-02-02T14:06:07Z</dcterms:created>
  <dcterms:modified xsi:type="dcterms:W3CDTF">2020-02-02T14:56:48Z</dcterms:modified>
</cp:coreProperties>
</file>