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4CE0-C71E-4CAB-AD27-319F00DFF057}" type="datetimeFigureOut">
              <a:rPr lang="ru-RU" smtClean="0"/>
              <a:pPr/>
              <a:t>10.04.19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1FD9-308D-4458-83AE-32F6E1EEC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avme.ru/wp-content/uploads/2018/02/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depositphotos_47535287-stock-illustration-message-in-a-bott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929066"/>
            <a:ext cx="2143140" cy="2143140"/>
          </a:xfr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a29/00051338-b9df3e25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ds03.infourok.ru/uploads/ex/0a29/00051338-b9df3e25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https://ds03.infourok.ru/uploads/ex/0a29/00051338-b9df3e25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2.arhivurokov.ru/multiurok/html/2018/07/23/s_5b55f3a2af8c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14" cy="687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paidagogos.com/wp-content/uploads/2017/06/veselye-cif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reativehdwallpapers.com/uploads/large/background/sky-blue-background-presentatio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0662" cy="6858000"/>
          </a:xfrm>
          <a:prstGeom prst="rect">
            <a:avLst/>
          </a:prstGeom>
          <a:noFill/>
        </p:spPr>
      </p:pic>
      <p:pic>
        <p:nvPicPr>
          <p:cNvPr id="1026" name="Picture 2" descr="https://univip.ru/image/cache/data-import-yml-328-69-1931573-774x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3270390" cy="3105603"/>
          </a:xfrm>
          <a:prstGeom prst="rect">
            <a:avLst/>
          </a:prstGeom>
          <a:noFill/>
        </p:spPr>
      </p:pic>
      <p:pic>
        <p:nvPicPr>
          <p:cNvPr id="1028" name="Picture 4" descr="https://ya-webdesign.com/images/notebook-clip-art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3892523" cy="500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mg1.liveinternet.ru/images/attach/c/8/101/485/101485353_large___46972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ds01.infourok.ru/uploads/ex/051b/00003fb2-f35de2a9/hello_html_65fbe6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6357982" cy="4719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proshu-k-stolu.ru/wp-content/uploads/2018/02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http://www.playcast.ru/uploads/2015/09/08/149923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2019-04-08T15:08:17Z</dcterms:created>
  <dcterms:modified xsi:type="dcterms:W3CDTF">2019-04-10T16:02:28Z</dcterms:modified>
</cp:coreProperties>
</file>